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4032-36CA-4FC1-BE0D-E73FF4397ED1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6EB1-59B9-4743-9200-F3685AF36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08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4032-36CA-4FC1-BE0D-E73FF4397ED1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6EB1-59B9-4743-9200-F3685AF36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0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4032-36CA-4FC1-BE0D-E73FF4397ED1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6EB1-59B9-4743-9200-F3685AF3631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21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4032-36CA-4FC1-BE0D-E73FF4397ED1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6EB1-59B9-4743-9200-F3685AF36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3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4032-36CA-4FC1-BE0D-E73FF4397ED1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6EB1-59B9-4743-9200-F3685AF363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3878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4032-36CA-4FC1-BE0D-E73FF4397ED1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6EB1-59B9-4743-9200-F3685AF36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15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4032-36CA-4FC1-BE0D-E73FF4397ED1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6EB1-59B9-4743-9200-F3685AF36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538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4032-36CA-4FC1-BE0D-E73FF4397ED1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6EB1-59B9-4743-9200-F3685AF36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0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4032-36CA-4FC1-BE0D-E73FF4397ED1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6EB1-59B9-4743-9200-F3685AF36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0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4032-36CA-4FC1-BE0D-E73FF4397ED1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6EB1-59B9-4743-9200-F3685AF36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60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4032-36CA-4FC1-BE0D-E73FF4397ED1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6EB1-59B9-4743-9200-F3685AF36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0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4032-36CA-4FC1-BE0D-E73FF4397ED1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6EB1-59B9-4743-9200-F3685AF36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03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4032-36CA-4FC1-BE0D-E73FF4397ED1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6EB1-59B9-4743-9200-F3685AF36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5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4032-36CA-4FC1-BE0D-E73FF4397ED1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6EB1-59B9-4743-9200-F3685AF36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4032-36CA-4FC1-BE0D-E73FF4397ED1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6EB1-59B9-4743-9200-F3685AF36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4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4032-36CA-4FC1-BE0D-E73FF4397ED1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6EB1-59B9-4743-9200-F3685AF36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84032-36CA-4FC1-BE0D-E73FF4397ED1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C76EB1-59B9-4743-9200-F3685AF36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7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77800"/>
            <a:ext cx="7766936" cy="2057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ФЕСТИВАЛЬ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«Танцуют ВСЕ!»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37052" y="5609492"/>
            <a:ext cx="2008410" cy="110294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Музыкальный руководитель: 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Е. Н. Косых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40000"/>
            <a:ext cx="6032499" cy="38734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91" y="2628433"/>
            <a:ext cx="3131515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44500"/>
            <a:ext cx="8596668" cy="3492500"/>
          </a:xfrm>
        </p:spPr>
        <p:txBody>
          <a:bodyPr>
            <a:normAutofit/>
          </a:bodyPr>
          <a:lstStyle/>
          <a:p>
            <a:pPr algn="just"/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В ноябре 2021 с целью приобщения детей к танцевальному искусству разных народов Урала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на базе 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МДОУ «Детский сад № 20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» с.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роицкое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прошёл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Областной дистанционный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фестиваль детского творчества на тему: «Край родной собирает друзей» среди сельских ДОУ ГО Богданович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727291"/>
            <a:ext cx="8286750" cy="2754630"/>
          </a:xfrm>
        </p:spPr>
      </p:pic>
    </p:spTree>
    <p:extLst>
      <p:ext uri="{BB962C8B-B14F-4D97-AF65-F5344CB8AC3E}">
        <p14:creationId xmlns:p14="http://schemas.microsoft.com/office/powerpoint/2010/main" val="10995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ФЕСТИВАЛЕ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ПРИНЯЛ УЧАСТИЕ ТАНЦЕВАЛЬНЫЙ КОЛЛЕКТИВ «УРАЛОЧКИ»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ПОДГОТОВИТЕЛЬНАЯ ГРУППА)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70" y="1930400"/>
            <a:ext cx="6328196" cy="4554107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9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0200"/>
            <a:ext cx="8596668" cy="1600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Каждая юная участница представила фрагмент традиционного танца, соответствующий образу костюма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81" y="1785450"/>
            <a:ext cx="1936649" cy="3881437"/>
          </a:xfrm>
          <a:effectLst>
            <a:glow rad="127000">
              <a:srgbClr val="7030A0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46" y="1579812"/>
            <a:ext cx="2260844" cy="4754676"/>
          </a:xfrm>
          <a:prstGeom prst="rect">
            <a:avLst/>
          </a:prstGeom>
          <a:ln>
            <a:noFill/>
          </a:ln>
          <a:effectLst>
            <a:glow rad="127000">
              <a:srgbClr val="C00000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3" t="9390" r="13519" b="6320"/>
          <a:stretch/>
        </p:blipFill>
        <p:spPr>
          <a:xfrm>
            <a:off x="6847325" y="1785450"/>
            <a:ext cx="2426677" cy="4343400"/>
          </a:xfrm>
          <a:prstGeom prst="rect">
            <a:avLst/>
          </a:prstGeom>
          <a:effectLst>
            <a:glow rad="127000">
              <a:srgbClr val="7030A0"/>
            </a:glow>
          </a:effectLst>
        </p:spPr>
      </p:pic>
    </p:spTree>
    <p:extLst>
      <p:ext uri="{BB962C8B-B14F-4D97-AF65-F5344CB8AC3E}">
        <p14:creationId xmlns:p14="http://schemas.microsoft.com/office/powerpoint/2010/main" val="17832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3431" y="474785"/>
            <a:ext cx="10623458" cy="159238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Девочки старательно готовились к участию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t="8667" r="47396"/>
          <a:stretch/>
        </p:blipFill>
        <p:spPr>
          <a:xfrm>
            <a:off x="677334" y="1661747"/>
            <a:ext cx="2312051" cy="4308230"/>
          </a:xfrm>
          <a:effectLst>
            <a:glow rad="165100">
              <a:srgbClr val="C00000"/>
            </a:glo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r="69687"/>
          <a:stretch/>
        </p:blipFill>
        <p:spPr>
          <a:xfrm>
            <a:off x="7425174" y="1661747"/>
            <a:ext cx="2103570" cy="3937000"/>
          </a:xfrm>
          <a:prstGeom prst="rect">
            <a:avLst/>
          </a:prstGeom>
          <a:effectLst>
            <a:glow rad="177800">
              <a:srgbClr val="C00000"/>
            </a:glow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7"/>
          <a:stretch/>
        </p:blipFill>
        <p:spPr>
          <a:xfrm>
            <a:off x="3860150" y="1406770"/>
            <a:ext cx="2663742" cy="4818184"/>
          </a:xfrm>
          <a:prstGeom prst="rect">
            <a:avLst/>
          </a:prstGeom>
          <a:effectLst>
            <a:glow rad="177800">
              <a:srgbClr val="7030A0"/>
            </a:glow>
          </a:effectLst>
        </p:spPr>
      </p:pic>
    </p:spTree>
    <p:extLst>
      <p:ext uri="{BB962C8B-B14F-4D97-AF65-F5344CB8AC3E}">
        <p14:creationId xmlns:p14="http://schemas.microsoft.com/office/powerpoint/2010/main" val="33708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 фестивале были представлены  следующие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народы Урала: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БАШКИРЫ, МАРИЙЦЫ, КОМИ, ТАТАРЫ,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МОРДВИНЫ, РУССКИЕ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AutoShape 2" descr="blob:https://web.whatsapp.com/2fbe295c-8439-433c-bc1e-615c43b7b9de"/>
          <p:cNvSpPr>
            <a:spLocks noChangeAspect="1" noChangeArrowheads="1"/>
          </p:cNvSpPr>
          <p:nvPr/>
        </p:nvSpPr>
        <p:spPr bwMode="auto">
          <a:xfrm>
            <a:off x="4200037" y="375932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72" y="2115823"/>
            <a:ext cx="7388992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БЛАГОДАРИМ УЧАСТНИКОВ И  ОРГАНИЗАТОРОВ ФЕСТИВАЛЯ.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ЖЕЛАЕМ ТВОРЧЕСКИХ УСПЕХОВ, ДОСТИЖЕНИЯ ПОСТАВЛЕННЫХ ЦЕЛЕЙ!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36" y="2214561"/>
            <a:ext cx="7473463" cy="43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90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ФЕСТИВАЛЬ  «Танцуют ВСЕ!»</vt:lpstr>
      <vt:lpstr>В ноябре 2021 с целью приобщения детей к танцевальному искусству разных народов Урала на базе  МДОУ «Детский сад № 20» с. Троицкое прошёл Областной дистанционный фестиваль детского творчества на тему: «Край родной собирает друзей» среди сельских ДОУ ГО Богданович</vt:lpstr>
      <vt:lpstr>В ФЕСТИВАЛЕ ПРИНЯЛ УЧАСТИЕ ТАНЦЕВАЛЬНЫЙ КОЛЛЕКТИВ «УРАЛОЧКИ»  (ПОДГОТОВИТЕЛЬНАЯ ГРУППА)</vt:lpstr>
      <vt:lpstr>Каждая юная участница представила фрагмент традиционного танца, соответствующий образу костюма</vt:lpstr>
      <vt:lpstr>Девочки старательно готовились к участию </vt:lpstr>
      <vt:lpstr>На фестивале были представлены  следующие  народы Урала: БАШКИРЫ, МАРИЙЦЫ, КОМИ, ТАТАРЫ,  МОРДВИНЫ, РУССКИЕ </vt:lpstr>
      <vt:lpstr>БЛАГОДАРИМ УЧАСТНИКОВ И  ОРГАНИЗАТОРОВ ФЕСТИВАЛЯ.  ЖЕЛАЕМ ТВОРЧЕСКИХ УСПЕХОВ, ДОСТИЖЕНИЯ ПОСТАВЛЕННЫХ ЦЕЛЕЙ!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 «Танцуют ВСЕ!»</dc:title>
  <dc:creator>USER</dc:creator>
  <cp:lastModifiedBy>USER</cp:lastModifiedBy>
  <cp:revision>16</cp:revision>
  <dcterms:created xsi:type="dcterms:W3CDTF">2021-12-18T12:36:32Z</dcterms:created>
  <dcterms:modified xsi:type="dcterms:W3CDTF">2021-12-18T15:12:21Z</dcterms:modified>
</cp:coreProperties>
</file>