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84" r:id="rId2"/>
    <p:sldId id="378" r:id="rId3"/>
    <p:sldId id="385" r:id="rId4"/>
    <p:sldId id="382" r:id="rId5"/>
    <p:sldId id="389" r:id="rId6"/>
    <p:sldId id="383" r:id="rId7"/>
    <p:sldId id="386" r:id="rId8"/>
    <p:sldId id="379" r:id="rId9"/>
    <p:sldId id="387" r:id="rId10"/>
    <p:sldId id="381" r:id="rId11"/>
    <p:sldId id="388" r:id="rId12"/>
    <p:sldId id="33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D4370-84DC-43D6-983B-0DC2849321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87D8-079B-4879-B7F5-C16B0A61E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90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Oksana\Desktop\1619651758_23-phonoteka_org-p-malakhit-fon-dlya-prezentatsii-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847048" y="476673"/>
            <a:ext cx="4901416" cy="1440159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П.БАЖОВА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9552" y="2924944"/>
            <a:ext cx="8208912" cy="3096344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ru-RU" sz="5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ЗАДАЧИ: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ru-RU" sz="5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1.Продолжать </a:t>
            </a:r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знакомство детей с историей Урала, через восприятие произведений, уральского писателя П. П. Бажова.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 </a:t>
            </a:r>
            <a:r>
              <a:rPr lang="ru-RU" sz="5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Воспитывать </a:t>
            </a:r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 детей любовь к родному краю, традициям и обычаям Урала, через художественную литературу.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</a:t>
            </a:r>
            <a:r>
              <a:rPr lang="ru-RU" sz="5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Формирование нравственных ценностей у детей дошкольного возраста через знакомство с творчеством уральского писателя П. П. Бажова</a:t>
            </a:r>
            <a:r>
              <a:rPr lang="ru-RU" sz="5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20000"/>
              </a:lnSpc>
              <a:spcAft>
                <a:spcPts val="1000"/>
              </a:spcAft>
            </a:pPr>
            <a:r>
              <a:rPr lang="ru-RU" sz="5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ПОДГОТОВИТЕЛЬНАЯ  К ШКОЛЕ ГРУППА</a:t>
            </a:r>
          </a:p>
          <a:p>
            <a:pPr algn="l">
              <a:lnSpc>
                <a:spcPct val="120000"/>
              </a:lnSpc>
              <a:spcAft>
                <a:spcPts val="1000"/>
              </a:spcAft>
            </a:pPr>
            <a:r>
              <a:rPr lang="ru-RU" sz="5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		</a:t>
            </a:r>
            <a:r>
              <a:rPr lang="ru-RU" sz="5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Воспитатели: Костромина Оксана Васильевна</a:t>
            </a:r>
          </a:p>
          <a:p>
            <a:pPr algn="l">
              <a:lnSpc>
                <a:spcPct val="120000"/>
              </a:lnSpc>
              <a:spcAft>
                <a:spcPts val="1000"/>
              </a:spcAft>
            </a:pPr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                                                   Зарывных Светлана Владимировна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" y="0"/>
            <a:ext cx="3839974" cy="292494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5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0" y="274638"/>
            <a:ext cx="1954560" cy="112901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соленого теста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«Малахитовая шкатулка»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Oksana\Desktop\бажов\20220125_10364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 t="20727" r="11458" b="28953"/>
          <a:stretch/>
        </p:blipFill>
        <p:spPr bwMode="auto">
          <a:xfrm rot="5400000">
            <a:off x="-138917" y="3790688"/>
            <a:ext cx="3373161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Oksana\Desktop\бажов\20220125_1042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9" b="36111"/>
          <a:stretch/>
        </p:blipFill>
        <p:spPr bwMode="auto">
          <a:xfrm rot="5400000">
            <a:off x="2381362" y="3934706"/>
            <a:ext cx="3373161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Oksana\Desktop\бажов\IMG-20220125-WA00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" y="154384"/>
            <a:ext cx="2088232" cy="269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Oksana\Desktop\бажов\IMG-20220125-WA002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5398"/>
            <a:ext cx="1942177" cy="2687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C:\Users\Oksana\Desktop\бажов\20220125_10425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45645" y="591753"/>
            <a:ext cx="2687538" cy="1834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C:\Users\Oksana\Desktop\бажов\IMG-20220125-WA003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3" r="24840"/>
          <a:stretch/>
        </p:blipFill>
        <p:spPr bwMode="auto">
          <a:xfrm>
            <a:off x="6262812" y="1916832"/>
            <a:ext cx="2663190" cy="2390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Oksana\Desktop\бажов\IMG-20220125-WA0039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8"/>
          <a:stretch/>
        </p:blipFill>
        <p:spPr bwMode="auto">
          <a:xfrm>
            <a:off x="6202724" y="4541398"/>
            <a:ext cx="2686050" cy="2268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502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" y="0"/>
            <a:ext cx="91325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56207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Данилы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рисование « Каменного цветка» красками или карандашами (по выбору детей).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Oksana\Desktop\Новая папка\20220128_1029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t="18590" r="2513" b="5063"/>
          <a:stretch/>
        </p:blipFill>
        <p:spPr bwMode="auto">
          <a:xfrm rot="5400000">
            <a:off x="3556717" y="3330358"/>
            <a:ext cx="4057015" cy="2692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Oksana\Desktop\Новая папка\20220128_13203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 b="5556"/>
          <a:stretch/>
        </p:blipFill>
        <p:spPr bwMode="auto">
          <a:xfrm rot="5400000">
            <a:off x="-196512" y="1272849"/>
            <a:ext cx="2060407" cy="1188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Oksana\Desktop\Новая папка\20220128_13204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3171"/>
          <a:stretch/>
        </p:blipFill>
        <p:spPr bwMode="auto">
          <a:xfrm rot="5400000">
            <a:off x="1261420" y="1199803"/>
            <a:ext cx="2094333" cy="1368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Oksana\Desktop\Новая папка\20220128_10084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 r="44872"/>
          <a:stretch/>
        </p:blipFill>
        <p:spPr bwMode="auto">
          <a:xfrm rot="5400000">
            <a:off x="-25977" y="3494906"/>
            <a:ext cx="3276600" cy="3086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Oksana\Desktop\Новая папка\20220128_10274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0" r="2164" b="23397"/>
          <a:stretch/>
        </p:blipFill>
        <p:spPr bwMode="auto">
          <a:xfrm rot="5400000">
            <a:off x="5775419" y="2153573"/>
            <a:ext cx="4326255" cy="1980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Oksana\Desktop\Новая папка\20220128_13204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t="17734" r="1420" b="4881"/>
          <a:stretch/>
        </p:blipFill>
        <p:spPr bwMode="auto">
          <a:xfrm rot="5400000">
            <a:off x="2902042" y="1189082"/>
            <a:ext cx="2094335" cy="1389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706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519" cy="685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384" y="274638"/>
            <a:ext cx="5983415" cy="106613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Итогом недели П.Бажова: просмотр мультфильма «Золотой волос» , викторина по сказам П.Бажова, </a:t>
            </a:r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детьми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для раскрашивания.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Oksana\Desktop\Новая папка\20220128_1609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8" b="15171"/>
          <a:stretch/>
        </p:blipFill>
        <p:spPr bwMode="auto">
          <a:xfrm rot="5400000">
            <a:off x="1084057" y="3400436"/>
            <a:ext cx="4755471" cy="17882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Oksana\Desktop\Новая папка\20220128_16161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3" r="5133" b="19575"/>
          <a:stretch/>
        </p:blipFill>
        <p:spPr bwMode="auto">
          <a:xfrm rot="5400000">
            <a:off x="4324930" y="3438721"/>
            <a:ext cx="4714626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Oksana\Desktop\Новая папка\20220128_16172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3" t="39957" r="4278" b="24262"/>
          <a:stretch/>
        </p:blipFill>
        <p:spPr bwMode="auto">
          <a:xfrm rot="5400000">
            <a:off x="5964411" y="3498766"/>
            <a:ext cx="4761517" cy="1597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Oksana\Desktop\Новая папка\20220128_16364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t="34621" b="27740"/>
          <a:stretch/>
        </p:blipFill>
        <p:spPr bwMode="auto">
          <a:xfrm rot="5400000">
            <a:off x="2702450" y="3570311"/>
            <a:ext cx="4747114" cy="1440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9792" cy="337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383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>Организация выставки книг П.П.Бажова </a:t>
            </a:r>
            <a:r>
              <a:rPr lang="ru-RU" sz="2400" b="1" i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i="1" dirty="0" smtClean="0">
                <a:latin typeface="Times New Roman"/>
                <a:ea typeface="Calibri"/>
                <a:cs typeface="Times New Roman"/>
              </a:rPr>
            </a:b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и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 рисунков к прочитанным книгам.</a:t>
            </a: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endParaRPr lang="ru-RU" sz="2400" dirty="0"/>
          </a:p>
        </p:txBody>
      </p:sp>
      <p:pic>
        <p:nvPicPr>
          <p:cNvPr id="3074" name="Picture 2" descr="C:\Users\Oksana\Desktop\бажов\20220124_1537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2650" y="2278994"/>
            <a:ext cx="4625488" cy="3469116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882941" cy="366027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4008" y="2231498"/>
            <a:ext cx="4499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Рисование сказки «Серебряное Копытце».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039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74"/>
            <a:ext cx="9098117" cy="686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229026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удожественной литературы и просмотр некоторых сказов П.Бажова «Огневушка-поскакушка», «Голубая змейка», «Синюшкин колодец», «Медной горы хозяйка», «Каменный цветок».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Oksana\Desktop\Новая папка\20220126_1625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t="32843" r="27767" b="6801"/>
          <a:stretch/>
        </p:blipFill>
        <p:spPr bwMode="auto">
          <a:xfrm rot="5400000">
            <a:off x="5989848" y="382352"/>
            <a:ext cx="3212976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Oksana\Desktop\Новая папка\20220128_08201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5288" r="5237" b="7158"/>
          <a:stretch/>
        </p:blipFill>
        <p:spPr bwMode="auto">
          <a:xfrm rot="5400000">
            <a:off x="116813" y="3131660"/>
            <a:ext cx="3653790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Oksana\Desktop\Новая папка\20220128_09372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2"/>
          <a:stretch/>
        </p:blipFill>
        <p:spPr bwMode="auto">
          <a:xfrm>
            <a:off x="4733106" y="3356992"/>
            <a:ext cx="3943350" cy="3253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5856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28041"/>
            <a:ext cx="5904656" cy="780679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Взаимодействие с родителями</a:t>
            </a:r>
            <a:r>
              <a:rPr lang="ru-RU" sz="2000" b="1" dirty="0">
                <a:ea typeface="Calibri"/>
                <a:cs typeface="Times New Roman"/>
              </a:rPr>
              <a:t/>
            </a:r>
            <a:br>
              <a:rPr lang="ru-RU" sz="2000" b="1" dirty="0">
                <a:ea typeface="Calibri"/>
                <a:cs typeface="Times New Roman"/>
              </a:rPr>
            </a:br>
            <a:r>
              <a:rPr lang="ru-RU" sz="2400" dirty="0">
                <a:latin typeface="Times New Roman"/>
                <a:ea typeface="Calibri"/>
              </a:rPr>
              <a:t>Вернисаж творчества </a:t>
            </a:r>
            <a:r>
              <a:rPr lang="ru-RU" sz="2400" dirty="0" smtClean="0">
                <a:latin typeface="Times New Roman"/>
                <a:ea typeface="Calibri"/>
              </a:rPr>
              <a:t>родителей и детей.</a:t>
            </a:r>
            <a:endParaRPr lang="ru-RU" sz="2400" dirty="0"/>
          </a:p>
        </p:txBody>
      </p:sp>
      <p:pic>
        <p:nvPicPr>
          <p:cNvPr id="7" name="Рисунок 6" descr="C:\Users\Oksana\Desktop\бажов\IMG-20220124-WA00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" b="1310"/>
          <a:stretch/>
        </p:blipFill>
        <p:spPr bwMode="auto">
          <a:xfrm>
            <a:off x="5192322" y="4097722"/>
            <a:ext cx="3815649" cy="260444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Oksana\Desktop\бажов\20220124_1439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51" y="1052736"/>
            <a:ext cx="3810000" cy="28575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Oksana\Desktop\бажов\20220124_14394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8333" r="13782" b="9829"/>
          <a:stretch/>
        </p:blipFill>
        <p:spPr bwMode="auto">
          <a:xfrm>
            <a:off x="98274" y="4097722"/>
            <a:ext cx="3753024" cy="26161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Oksana\Desktop\бажов\20220124_14393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11859" r="4233" b="7935"/>
          <a:stretch/>
        </p:blipFill>
        <p:spPr bwMode="auto">
          <a:xfrm rot="5400000">
            <a:off x="-476518" y="476517"/>
            <a:ext cx="3516982" cy="256394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Oksana\Desktop\Новая папка\20220126_12535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31" y="1600940"/>
            <a:ext cx="3105150" cy="23285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3464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28"/>
            <a:ext cx="9132247" cy="683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детьми стихов о камнях самоцветах, показ их на слайдах, что из них можно сделать.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Oksana\Desktop\Новая папка\20220127_0935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t="13247" r="12820" b="18590"/>
          <a:stretch/>
        </p:blipFill>
        <p:spPr bwMode="auto">
          <a:xfrm rot="5400000">
            <a:off x="323863" y="2076184"/>
            <a:ext cx="4681339" cy="3385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Oksana\Desktop\Новая папка\20220127_0936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83559" y="2061260"/>
            <a:ext cx="4681338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24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" y="0"/>
            <a:ext cx="9084461" cy="685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22114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Заочная обзорная экскурсия по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городу Екатеринбургу, по Бажовским местам.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Уральскими горами,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красивыми местами– скалами,  лугами,  вековыми деревьями.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Но лучше всего об этих местах написал П.П.Бажов.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природных богатствах Урала.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Oksana\Desktop\Новая папка\20220128_09170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t="5721" r="16586"/>
          <a:stretch/>
        </p:blipFill>
        <p:spPr bwMode="auto">
          <a:xfrm rot="5400000">
            <a:off x="67749" y="2104410"/>
            <a:ext cx="4861173" cy="4197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04" y="1484784"/>
            <a:ext cx="3834745" cy="2592288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04" y="4419426"/>
            <a:ext cx="3997557" cy="224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7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519" cy="685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426170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Познавательное развитие «В гости к Хозяйке медной горы».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входа в Мастерскую сидит опечаленный Данила мастер. Злой волшебник Камнепад завалил вход в мастерскую и заколдовал его. Чтобы убрать камни, дети проводили опыты и убирали по одному камню. Когда вход в мастерскую был разобран, дети</a:t>
            </a:r>
            <a:r>
              <a:rPr lang="ru-RU" sz="1400" dirty="0" smtClean="0">
                <a:latin typeface="Times New Roman"/>
              </a:rPr>
              <a:t>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учились из трех цветов пластилина создавать удивительный мир камней- самоцветов и  и лепить бусы. В конце занятия Хозяйка угощала детей из шкатулки камнями самоцветами(конфетками), а они выбирали, если понравилось занятие, то цветок, если нет, то уголек.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Oksana\Desktop\Новая папка\20220127_0953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30128"/>
          <a:stretch/>
        </p:blipFill>
        <p:spPr bwMode="auto">
          <a:xfrm rot="5400000">
            <a:off x="-465463" y="2432259"/>
            <a:ext cx="2809901" cy="1822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Oksana\Desktop\Новая папка\20220127_1000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25831" r="135" b="32579"/>
          <a:stretch/>
        </p:blipFill>
        <p:spPr bwMode="auto">
          <a:xfrm rot="5400000">
            <a:off x="963554" y="3832126"/>
            <a:ext cx="3117240" cy="1280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Oksana\Desktop\Новая папка\20220127_10164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10043" b="5739"/>
          <a:stretch/>
        </p:blipFill>
        <p:spPr bwMode="auto">
          <a:xfrm rot="5400000">
            <a:off x="4583562" y="2286734"/>
            <a:ext cx="2771750" cy="2037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Oksana\Desktop\Новая папка\20220127_10263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t="13246" r="-160" b="-641"/>
          <a:stretch/>
        </p:blipFill>
        <p:spPr bwMode="auto">
          <a:xfrm rot="5400000">
            <a:off x="6515275" y="4121029"/>
            <a:ext cx="3269352" cy="1971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Oksana\Desktop\Новая папка\20220127_10181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6"/>
          <a:stretch/>
        </p:blipFill>
        <p:spPr bwMode="auto">
          <a:xfrm rot="5400000">
            <a:off x="2747334" y="4663811"/>
            <a:ext cx="2636912" cy="15798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159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Работа в художественной мастерской.</a:t>
            </a:r>
            <a:br>
              <a:rPr lang="ru-RU" sz="24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малахита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4195696_mx_3 (264x186, 43Kb)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" y="3068960"/>
            <a:ext cx="2942697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296623" y="1412776"/>
            <a:ext cx="53988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Нарезали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гофрированный картон полосами различной ширины и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размазали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ими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гуашь, нанесенную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поверхность, смешивая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ее.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Рука, направляющая картон, должна слегка подрагивать, чтобы рисунок приобрел извилистую форму.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Oksana\Desktop\бажов\20220124_1611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3835400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4195696_mx_2 (264x185, 36Kb)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" y="908720"/>
            <a:ext cx="2880320" cy="207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Oksana\Desktop\Новая папка\20220126_12540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2778" r="5449" b="17948"/>
          <a:stretch/>
        </p:blipFill>
        <p:spPr bwMode="auto">
          <a:xfrm>
            <a:off x="2050979" y="4739468"/>
            <a:ext cx="2491289" cy="1940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6820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9" y="-49026"/>
            <a:ext cx="9156469" cy="690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" y="-162273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Аппликация «Хозяйка медной горы» и ящерицы</a:t>
            </a:r>
            <a:endParaRPr lang="ru-RU" sz="1800" b="1" dirty="0"/>
          </a:p>
        </p:txBody>
      </p:sp>
      <p:pic>
        <p:nvPicPr>
          <p:cNvPr id="5" name="Рисунок 4" descr="C:\Users\Oksana\Desktop\Новая папка\20220128_1329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2706" y="1034914"/>
            <a:ext cx="2484635" cy="18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Oksana\Desktop\Новая папка\20220128_13214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1752" r="14343"/>
          <a:stretch/>
        </p:blipFill>
        <p:spPr bwMode="auto">
          <a:xfrm rot="5400000">
            <a:off x="1796443" y="1083569"/>
            <a:ext cx="2484613" cy="17454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Oksana\Desktop\Новая папка\20220128_13213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4530" r="2244" b="8975"/>
          <a:stretch/>
        </p:blipFill>
        <p:spPr bwMode="auto">
          <a:xfrm rot="5400000">
            <a:off x="3737347" y="995820"/>
            <a:ext cx="2484611" cy="1920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Oksana\Desktop\ФОТО бажов\IMG-20220126-WA000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0673" r="11699"/>
          <a:stretch/>
        </p:blipFill>
        <p:spPr bwMode="auto">
          <a:xfrm>
            <a:off x="611560" y="3622923"/>
            <a:ext cx="2427189" cy="30847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Oksana\Desktop\ФОТО бажов\IMG-20220126-WA0010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1803" r="8493" b="9495"/>
          <a:stretch/>
        </p:blipFill>
        <p:spPr bwMode="auto">
          <a:xfrm>
            <a:off x="5940152" y="2038350"/>
            <a:ext cx="3062605" cy="4819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Oksana\Desktop\ФОТО бажов\IMG-20220126-WA001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5" r="16346"/>
          <a:stretch/>
        </p:blipFill>
        <p:spPr bwMode="auto">
          <a:xfrm>
            <a:off x="3275856" y="3607983"/>
            <a:ext cx="2319020" cy="3114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96607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1004</TotalTime>
  <Words>193</Words>
  <Application>Microsoft Office PowerPoint</Application>
  <PresentationFormat>Экран (4:3)</PresentationFormat>
  <Paragraphs>21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ТВОРЧЕСТВО П.БАЖОВА</vt:lpstr>
      <vt:lpstr>Организация выставки книг П.П.Бажова  и рисунков к прочитанным книгам. </vt:lpstr>
      <vt:lpstr>Восприятие художественной литературы и просмотр некоторых сказов П.Бажова «Огневушка-поскакушка», «Голубая змейка», «Синюшкин колодец», «Медной горы хозяйка», «Каменный цветок». </vt:lpstr>
      <vt:lpstr>Взаимодействие с родителями Вернисаж творчества родителей и детей.</vt:lpstr>
      <vt:lpstr>Разучивание детьми стихов о камнях самоцветах, показ их на слайдах, что из них можно сделать.</vt:lpstr>
      <vt:lpstr>Заочная обзорная экскурсия по городу Екатеринбургу, по Бажовским местам. Знакомство с Уральскими горами, красивыми местами– скалами,  лугами,  вековыми деревьями. Но лучше всего об этих местах написал П.П.Бажов. Беседа о природных богатствах Урала.</vt:lpstr>
      <vt:lpstr> Познавательное развитие «В гости к Хозяйке медной горы».  У входа в Мастерскую сидит опечаленный Данила мастер. Злой волшебник Камнепад завалил вход в мастерскую и заколдовал его. Чтобы убрать камни, дети проводили опыты и убирали по одному камню. Когда вход в мастерскую был разобран, дети  учились из трех цветов пластилина создавать удивительный мир камней- самоцветов и  и лепить бусы. В конце занятия Хозяйка угощала детей из шкатулки камнями самоцветами(конфетками), а они выбирали, если понравилось занятие, то цветок, если нет, то уголек.</vt:lpstr>
      <vt:lpstr>Работа в художественной мастерской. Рисование малахита</vt:lpstr>
      <vt:lpstr>Аппликация «Хозяйка медной горы» и ящерицы</vt:lpstr>
      <vt:lpstr>ЛЕПКА из соленого теста «Малахитовая шкатулка»</vt:lpstr>
      <vt:lpstr>Мастерская Данилы: рисование « Каменного цветка» красками или карандашами (по выбору детей).</vt:lpstr>
      <vt:lpstr>Итогом недели П.Бажова: просмотр мультфильма «Золотой волос» , викторина по сказам П.Бажова, выбор детьми  картинки для раскрашивания.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Oksana</cp:lastModifiedBy>
  <cp:revision>206</cp:revision>
  <dcterms:modified xsi:type="dcterms:W3CDTF">2022-01-30T07:18:30Z</dcterms:modified>
</cp:coreProperties>
</file>