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83" r:id="rId2"/>
    <p:sldId id="379" r:id="rId3"/>
    <p:sldId id="380" r:id="rId4"/>
    <p:sldId id="381" r:id="rId5"/>
    <p:sldId id="382" r:id="rId6"/>
    <p:sldId id="346" r:id="rId7"/>
    <p:sldId id="333" r:id="rId8"/>
    <p:sldId id="384" r:id="rId9"/>
    <p:sldId id="387" r:id="rId10"/>
    <p:sldId id="385" r:id="rId11"/>
    <p:sldId id="38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7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D4370-84DC-43D6-983B-0DC2849321B4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687D8-079B-4879-B7F5-C16B0A61E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90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 Kostromina\Desktop\Victory_Day_9_May_Carnations_566391_2560x1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 rot="10800000" flipV="1">
            <a:off x="251520" y="116633"/>
            <a:ext cx="7848872" cy="2013792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</a:pPr>
            <a:r>
              <a:rPr lang="ru-RU" b="1" kern="1800" dirty="0" smtClean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День </a:t>
            </a:r>
            <a:r>
              <a:rPr lang="ru-RU" b="1" kern="18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Победы </a:t>
            </a:r>
            <a:r>
              <a:rPr lang="ru-RU" b="1" kern="1800" dirty="0" smtClean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b="1" kern="1800" dirty="0" smtClean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b="1" kern="1800" dirty="0" smtClean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«</a:t>
            </a:r>
            <a:r>
              <a:rPr lang="ru-RU" b="1" kern="18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Мы помним! Мы гордимся!» </a:t>
            </a:r>
            <a:r>
              <a:rPr lang="ru-RU" sz="3200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7544" y="3284984"/>
            <a:ext cx="5472608" cy="23042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Старшая и подготовительная группа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Костромина О.В., Зарывных С.В.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52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ksana Kostromina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981" cy="684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272808" cy="404664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Дети подготовительной группы ходили к мемориалу Скорбящая мать</a:t>
            </a:r>
            <a:endParaRPr lang="ru-RU" sz="16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326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ksana Kostromina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981" cy="684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4320480" cy="83671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Возложение цветов детьми  у памятника, погибшим в годы войны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8" r="-1" b="-319"/>
          <a:stretch/>
        </p:blipFill>
        <p:spPr bwMode="auto">
          <a:xfrm>
            <a:off x="0" y="662402"/>
            <a:ext cx="4104456" cy="44411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Oksana Kostromina\AppData\Local\Microsoft\Windows\INetCache\Content.Word\IMG_20220506_11170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1" t="14316" r="10737" b="13888"/>
          <a:stretch/>
        </p:blipFill>
        <p:spPr bwMode="auto">
          <a:xfrm>
            <a:off x="4355976" y="240588"/>
            <a:ext cx="4063274" cy="3039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Oksana Kostromina\AppData\Local\Microsoft\Windows\INetCache\Content.Word\IMG_20220506_11175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7479" r="10897" b="17094"/>
          <a:stretch/>
        </p:blipFill>
        <p:spPr bwMode="auto">
          <a:xfrm>
            <a:off x="3635896" y="3422430"/>
            <a:ext cx="4248150" cy="3362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2971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Oksana Kostromina\Desktop\1614707216_13-p-fon-dlya-otkritki-na-den-pobedi-14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687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476672"/>
            <a:ext cx="8154406" cy="92697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Июнь. Клонился к вечеру закат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И раздавался звонкий смех ребят,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Не знающих, не ведающих горя.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endParaRPr lang="ru-RU" sz="1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1308" y="1412776"/>
            <a:ext cx="4387156" cy="4713387"/>
          </a:xfrm>
        </p:spPr>
        <p:txBody>
          <a:bodyPr>
            <a:normAutofit/>
          </a:bodyPr>
          <a:lstStyle/>
          <a:p>
            <a:pPr indent="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  <a:buNone/>
            </a:pPr>
            <a:r>
              <a:rPr lang="ru-RU" sz="16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Звучит </a:t>
            </a: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</a:rPr>
              <a:t>вальс «Мирное небо над пропастью Бреста» дети входят в </a:t>
            </a:r>
            <a:r>
              <a:rPr lang="ru-RU" sz="16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зал </a:t>
            </a:r>
            <a:r>
              <a:rPr lang="ru-RU" sz="16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с коляской, плюшевым мишкой, с мячом и играют, танцуют парный танец.</a:t>
            </a:r>
            <a:endParaRPr lang="ru-RU" sz="1200" dirty="0">
              <a:ea typeface="Calibri"/>
              <a:cs typeface="Times New Roman"/>
            </a:endParaRPr>
          </a:p>
        </p:txBody>
      </p:sp>
      <p:pic>
        <p:nvPicPr>
          <p:cNvPr id="5" name="Рисунок 4" descr="C:\Users\Oksana Kostromina\AppData\Local\Microsoft\Windows\INetCache\Content.Word\IMG_20220506_10031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8" t="23931" r="31250" b="10257"/>
          <a:stretch/>
        </p:blipFill>
        <p:spPr bwMode="auto">
          <a:xfrm>
            <a:off x="2784290" y="3096717"/>
            <a:ext cx="3154037" cy="35310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Oksana Kostromina\AppData\Local\Microsoft\Windows\INetCache\Content.Word\IMG_20220506_10032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23077" r="25481" b="24359"/>
          <a:stretch/>
        </p:blipFill>
        <p:spPr bwMode="auto">
          <a:xfrm>
            <a:off x="395536" y="1366490"/>
            <a:ext cx="3293106" cy="28075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Oksana Kostromina\AppData\Local\Microsoft\Windows\INetCache\Content.Word\IMG_20220506_10042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5" t="7051" r="32532" b="17522"/>
          <a:stretch/>
        </p:blipFill>
        <p:spPr bwMode="auto">
          <a:xfrm>
            <a:off x="5580112" y="2492896"/>
            <a:ext cx="3076575" cy="3362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6820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Oksana Kostromina\Desktop\1614707189_70-p-fon-dlya-otkritki-na-den-pobedi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Звучит сирена и голос Левитана - все застывают на своих местах.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endParaRPr lang="ru-RU" sz="1600" b="1" dirty="0"/>
          </a:p>
        </p:txBody>
      </p:sp>
      <p:pic>
        <p:nvPicPr>
          <p:cNvPr id="4" name="Объект 3" descr="C:\Users\Oksana Kostromina\AppData\Local\Microsoft\Windows\INetCache\Content.Word\IMG_20220506_100503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10684" r="37019" b="15812"/>
          <a:stretch/>
        </p:blipFill>
        <p:spPr bwMode="auto">
          <a:xfrm>
            <a:off x="2051720" y="1268760"/>
            <a:ext cx="5850970" cy="52174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8308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Oksana Kostromina\Desktop\1614707189_70-p-fon-dlya-otkritki-na-den-pobedi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Песню про синий платочек тихо запел патефон…</a:t>
            </a:r>
            <a:r>
              <a:rPr lang="ru-RU" sz="1800" b="1" dirty="0">
                <a:ea typeface="Calibri"/>
                <a:cs typeface="Times New Roman"/>
              </a:rPr>
              <a:t/>
            </a:r>
            <a:br>
              <a:rPr lang="ru-RU" sz="1800" b="1" dirty="0"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Крутится в вальсе пластинка.</a:t>
            </a:r>
            <a:r>
              <a:rPr lang="ru-RU" sz="1800" b="1" dirty="0">
                <a:ea typeface="Calibri"/>
                <a:cs typeface="Times New Roman"/>
              </a:rPr>
              <a:t/>
            </a:r>
            <a:br>
              <a:rPr lang="ru-RU" sz="1800" b="1" dirty="0"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Слышим мы голос родной</a:t>
            </a:r>
            <a:r>
              <a:rPr lang="ru-RU" sz="1800" b="1" dirty="0">
                <a:ea typeface="Calibri"/>
                <a:cs typeface="Times New Roman"/>
              </a:rPr>
              <a:t/>
            </a:r>
            <a:br>
              <a:rPr lang="ru-RU" sz="1800" b="1" dirty="0"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Синенький скромный платочек</a:t>
            </a:r>
            <a:r>
              <a:rPr lang="ru-RU" sz="1800" b="1" dirty="0">
                <a:ea typeface="Calibri"/>
                <a:cs typeface="Times New Roman"/>
              </a:rPr>
              <a:t/>
            </a:r>
            <a:br>
              <a:rPr lang="ru-RU" sz="1800" b="1" dirty="0"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Зовет танцевать нас с тобой.</a:t>
            </a:r>
            <a:r>
              <a:rPr lang="ru-RU" sz="1200" dirty="0">
                <a:ea typeface="Calibri"/>
                <a:cs typeface="Times New Roman"/>
              </a:rPr>
              <a:t/>
            </a:r>
            <a:br>
              <a:rPr lang="ru-RU" sz="1200" dirty="0">
                <a:ea typeface="Calibri"/>
                <a:cs typeface="Times New Roman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1484785"/>
            <a:ext cx="6635080" cy="2808312"/>
          </a:xfrm>
        </p:spPr>
        <p:txBody>
          <a:bodyPr>
            <a:normAutofit/>
          </a:bodyPr>
          <a:lstStyle/>
          <a:p>
            <a:pPr indent="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  <a:buNone/>
            </a:pP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Танец  девочек старшей группы «Синий платочек»</a:t>
            </a:r>
            <a:endParaRPr lang="ru-RU" sz="1200" dirty="0">
              <a:ea typeface="Calibri"/>
              <a:cs typeface="Times New Roman"/>
            </a:endParaRPr>
          </a:p>
          <a:p>
            <a:endParaRPr lang="ru-RU" sz="1600" dirty="0"/>
          </a:p>
        </p:txBody>
      </p:sp>
      <p:pic>
        <p:nvPicPr>
          <p:cNvPr id="4" name="Рисунок 3" descr="C:\Users\Oksana Kostromina\AppData\Local\Microsoft\Windows\INetCache\Content.Word\IMG_20220506_1017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16832"/>
            <a:ext cx="6588497" cy="4671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029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ksana Kostromina\Desktop\1614707189_70-p-fon-dlya-otkritki-na-den-pobedi-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Песня «Катюша</a:t>
            </a:r>
            <a:r>
              <a:rPr lang="ru-RU" sz="16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», исполняет Николь Костромина, дети танцуют танец.</a:t>
            </a:r>
            <a:r>
              <a:rPr lang="ru-RU" sz="1200" dirty="0">
                <a:ea typeface="Calibri"/>
                <a:cs typeface="Times New Roman"/>
              </a:rPr>
              <a:t/>
            </a:r>
            <a:br>
              <a:rPr lang="ru-RU" sz="1200" dirty="0">
                <a:ea typeface="Calibri"/>
                <a:cs typeface="Times New Roman"/>
              </a:rPr>
            </a:br>
            <a:endParaRPr lang="ru-RU" sz="1600" dirty="0"/>
          </a:p>
        </p:txBody>
      </p:sp>
      <p:pic>
        <p:nvPicPr>
          <p:cNvPr id="4" name="Объект 3" descr="C:\Users\Oksana Kostromina\AppData\Local\Microsoft\Windows\INetCache\Content.Word\IMG_20220506_102346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7" r="18269"/>
          <a:stretch/>
        </p:blipFill>
        <p:spPr bwMode="auto">
          <a:xfrm>
            <a:off x="1835696" y="1484784"/>
            <a:ext cx="6411805" cy="4525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4641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38138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1600" dirty="0" smtClean="0">
                <a:solidFill>
                  <a:schemeClr val="bg1"/>
                </a:solidFill>
                <a:latin typeface="Times New Roman"/>
                <a:ea typeface="Times New Roman"/>
              </a:rPr>
              <a:t>Вот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Times New Roman"/>
              </a:rPr>
              <a:t>и наступил долгожданный день Победы!!! Да, ребята, германия подписала акт капитуляции 8 мая, но из - за  разницы во времени, в Москве уже наступило  9 мая. Поэтому празднование Дня Победы в Советском Союзе всегда 9 мая. Победа, Победа, Победа!</a:t>
            </a:r>
            <a:r>
              <a:rPr lang="ru-RU" sz="1400" dirty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124744"/>
            <a:ext cx="5904656" cy="449736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sz="1600" dirty="0">
                <a:solidFill>
                  <a:schemeClr val="bg1"/>
                </a:solidFill>
                <a:latin typeface="Times New Roman"/>
                <a:ea typeface="Times New Roman"/>
              </a:rPr>
              <a:t>Мальчики подготовительной группы танцуют танец. </a:t>
            </a:r>
          </a:p>
          <a:p>
            <a:endParaRPr lang="ru-RU" sz="1600" dirty="0"/>
          </a:p>
        </p:txBody>
      </p:sp>
      <p:pic>
        <p:nvPicPr>
          <p:cNvPr id="4" name="Рисунок 3" descr="C:\Users\Oksana Kostromina\AppData\Local\Microsoft\Windows\INetCache\Content.Word\IMG_20220506_10352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5" r="45192"/>
          <a:stretch/>
        </p:blipFill>
        <p:spPr bwMode="auto">
          <a:xfrm>
            <a:off x="1314450" y="2276872"/>
            <a:ext cx="3257550" cy="395287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Oksana Kostromina\AppData\Local\Microsoft\Windows\INetCache\Content.Word\IMG_20220506_10355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5" t="17307" r="2724" b="33333"/>
          <a:stretch/>
        </p:blipFill>
        <p:spPr bwMode="auto">
          <a:xfrm>
            <a:off x="4716016" y="4397325"/>
            <a:ext cx="4133850" cy="220027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Oksana Kostromina\AppData\Local\Microsoft\Windows\INetCache\Content.Word\IMG_20220506_10350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17522" r="29327" b="25854"/>
          <a:stretch/>
        </p:blipFill>
        <p:spPr bwMode="auto">
          <a:xfrm>
            <a:off x="4868416" y="1556792"/>
            <a:ext cx="3981450" cy="25241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2248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ksana Kostromina\Desktop\572f2df71d8a2154904b8d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sz="1600" b="1" dirty="0" smtClean="0">
                <a:latin typeface="Times New Roman"/>
                <a:ea typeface="Times New Roman"/>
              </a:rPr>
              <a:t>Дети исполняют</a:t>
            </a:r>
            <a:r>
              <a:rPr lang="ru-RU" sz="1600" b="1" dirty="0" smtClean="0">
                <a:latin typeface="Times New Roman"/>
                <a:ea typeface="Times New Roman"/>
              </a:rPr>
              <a:t> </a:t>
            </a:r>
            <a:r>
              <a:rPr lang="ru-RU" sz="1600" b="1" dirty="0">
                <a:latin typeface="Times New Roman"/>
                <a:ea typeface="Times New Roman"/>
              </a:rPr>
              <a:t>песню  ДЕНЬ ПОБЕДЫ.</a:t>
            </a:r>
            <a:r>
              <a:rPr lang="ru-RU" sz="1400" b="1" dirty="0">
                <a:latin typeface="Times New Roman"/>
                <a:ea typeface="Times New Roman"/>
              </a:rPr>
              <a:t/>
            </a:r>
            <a:br>
              <a:rPr lang="ru-RU" sz="1400" b="1" dirty="0">
                <a:latin typeface="Times New Roman"/>
                <a:ea typeface="Times New Roman"/>
              </a:rPr>
            </a:br>
            <a:endParaRPr lang="ru-RU" sz="1600" b="1" dirty="0"/>
          </a:p>
        </p:txBody>
      </p:sp>
      <p:pic>
        <p:nvPicPr>
          <p:cNvPr id="4" name="Объект 3" descr="C:\Users\Oksana Kostromina\AppData\Local\Microsoft\Windows\INetCache\Content.Word\IMG_20220506_103734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7"/>
          <a:stretch/>
        </p:blipFill>
        <p:spPr bwMode="auto">
          <a:xfrm>
            <a:off x="1763688" y="2204864"/>
            <a:ext cx="7149480" cy="3744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1383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Oksana Kostromina\Desktop\1613634982_75-p-fon-dlya-prezentatsii-den-pobedi-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987824" y="4869160"/>
            <a:ext cx="5688632" cy="1872208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Бессмертный полк детей детского сада</a:t>
            </a:r>
            <a:endParaRPr lang="ru-RU" sz="1600" b="1" dirty="0"/>
          </a:p>
        </p:txBody>
      </p:sp>
      <p:pic>
        <p:nvPicPr>
          <p:cNvPr id="4" name="Объект 3" descr="C:\Users\Oksana Kostromina\AppData\Local\Microsoft\Windows\INetCache\Content.Word\IMG_20220506_104409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21581" r="8494" b="5129"/>
          <a:stretch/>
        </p:blipFill>
        <p:spPr bwMode="auto">
          <a:xfrm>
            <a:off x="1979712" y="188640"/>
            <a:ext cx="6993453" cy="4525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6998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ksana Kostromina\Desktop\1613634982_75-p-fon-dlya-prezentatsii-den-pobedi-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7067128" cy="128215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Вокруг детского сада </a:t>
            </a:r>
            <a:r>
              <a:rPr lang="ru-RU" sz="2400" dirty="0" smtClean="0"/>
              <a:t>с фотографиями бессмертного полка прошли дети не только старшего возраста, но и малыши.</a:t>
            </a: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25" y="1916832"/>
            <a:ext cx="752083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6108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885</TotalTime>
  <Words>189</Words>
  <Application>Microsoft Office PowerPoint</Application>
  <PresentationFormat>Экран (4:3)</PresentationFormat>
  <Paragraphs>16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День Победы  «Мы помним! Мы гордимся!»  </vt:lpstr>
      <vt:lpstr>Июнь. Клонился к вечеру закат И раздавался звонкий смех ребят, Не знающих, не ведающих горя. </vt:lpstr>
      <vt:lpstr>Звучит сирена и голос Левитана - все застывают на своих местах. </vt:lpstr>
      <vt:lpstr>Песню про синий платочек тихо запел патефон… Крутится в вальсе пластинка. Слышим мы голос родной Синенький скромный платочек Зовет танцевать нас с тобой. </vt:lpstr>
      <vt:lpstr>Песня «Катюша», исполняет Николь Костромина, дети танцуют танец. </vt:lpstr>
      <vt:lpstr>Вот и наступил долгожданный день Победы!!! Да, ребята, германия подписала акт капитуляции 8 мая, но из - за  разницы во времени, в Москве уже наступило  9 мая. Поэтому празднование Дня Победы в Советском Союзе всегда 9 мая. Победа, Победа, Победа! </vt:lpstr>
      <vt:lpstr>Дети исполняют песню  ДЕНЬ ПОБЕДЫ. </vt:lpstr>
      <vt:lpstr>Бессмертный полк детей детского сада</vt:lpstr>
      <vt:lpstr>Вокруг детского сада с фотографиями бессмертного полка прошли дети не только старшего возраста, но и малыши.</vt:lpstr>
      <vt:lpstr>Дети подготовительной группы ходили к мемориалу Скорбящая мать</vt:lpstr>
      <vt:lpstr>Возложение цветов детьми  у памятника, погибшим в годы войны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Oksana Kostromina</cp:lastModifiedBy>
  <cp:revision>179</cp:revision>
  <dcterms:modified xsi:type="dcterms:W3CDTF">2022-06-15T18:23:10Z</dcterms:modified>
</cp:coreProperties>
</file>