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8" r:id="rId2"/>
    <p:sldId id="379" r:id="rId3"/>
    <p:sldId id="392" r:id="rId4"/>
    <p:sldId id="380" r:id="rId5"/>
    <p:sldId id="382" r:id="rId6"/>
    <p:sldId id="346" r:id="rId7"/>
    <p:sldId id="333" r:id="rId8"/>
    <p:sldId id="383" r:id="rId9"/>
    <p:sldId id="390" r:id="rId10"/>
    <p:sldId id="384" r:id="rId11"/>
    <p:sldId id="385" r:id="rId12"/>
    <p:sldId id="389" r:id="rId13"/>
    <p:sldId id="386" r:id="rId14"/>
    <p:sldId id="393" r:id="rId15"/>
    <p:sldId id="387" r:id="rId16"/>
    <p:sldId id="39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1620062265_60-phonoteka_org-p-pokraska-sten-fon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5544616" cy="144016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ЛЕТО 2022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7524328" cy="460851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Родители и воспитатели группы раннего возраста готовит участок для встречи малышей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Главной задачей  стала подготовка участка к началу учебного года.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Конечно, кто-то может усомниться,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садику это не нужно,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мы уверены: что только  дружно, вместе,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красоту поддерживать должны!</a:t>
            </a:r>
          </a:p>
          <a:p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 мы пригласили родителей принять участие в благоустройстве нашего участка.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25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41763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10 августа, находясь  в отпуске, воспитатели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Зарывных С.В. и Костромина О.В.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приходили красить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рисунки: паровозик и самолет на стене веранды, чтобы дети знали воздушный и наземный транспорт.</a:t>
            </a:r>
          </a:p>
        </p:txBody>
      </p:sp>
      <p:pic>
        <p:nvPicPr>
          <p:cNvPr id="6146" name="Picture 2" descr="C:\Users\Oksana Kostromina\Desktop\ФОТО участок\20220810_200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4053" y="2971578"/>
            <a:ext cx="4196368" cy="31472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Oksana Kostromina\Desktop\ФОТО участок\20220810_2013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9952" y="3115007"/>
            <a:ext cx="4176465" cy="288032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 Kostromina\Desktop\IMG-20220822-WA00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2"/>
          <a:stretch/>
        </p:blipFill>
        <p:spPr bwMode="auto">
          <a:xfrm>
            <a:off x="6671393" y="1044861"/>
            <a:ext cx="2320730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 Kostromina\Desktop\IMG-20220822-WA004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9" b="20914"/>
          <a:stretch/>
        </p:blipFill>
        <p:spPr bwMode="auto">
          <a:xfrm>
            <a:off x="179512" y="1076324"/>
            <a:ext cx="2752725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706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1614805004_31-p-fon-dlya-prezentatsii-detskii-sad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2"/>
            <a:ext cx="9143489" cy="685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7282910" cy="134076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12 августа наконец то закончили покраску веранды: родители -Мендиярова Л., Перешеина Ю., Янгельдина С.В. и воспитатели этой группы.</a:t>
            </a:r>
          </a:p>
        </p:txBody>
      </p:sp>
      <p:pic>
        <p:nvPicPr>
          <p:cNvPr id="7170" name="Picture 2" descr="C:\Users\Oksana Kostromina\Desktop\ФОТО участок\20220812_1826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9798" y="3360257"/>
            <a:ext cx="3770544" cy="2827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Oksana Kostromina\Desktop\ФОТО участок\20220812_1827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5539" y="1772816"/>
            <a:ext cx="3672407" cy="2808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Oksana Kostromina\Desktop\ФОТО участок\20220812_1827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4165" y="3194695"/>
            <a:ext cx="3886200" cy="2914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427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ksana Kostromina\Desktop\1620165015_5-phonoteka_org-p-fon-dlya-prezentatsii-didakticheskie-igri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1" y="7144"/>
            <a:ext cx="9203198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4680520" cy="77809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Какой красивый пол стал на веранде!</a:t>
            </a:r>
          </a:p>
        </p:txBody>
      </p:sp>
      <p:pic>
        <p:nvPicPr>
          <p:cNvPr id="8194" name="Picture 2" descr="C:\Users\Oksana Kostromina\Desktop\ФОТО участок\20220812_1828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1533" y="601182"/>
            <a:ext cx="3653208" cy="273990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Oksana Kostromina\Desktop\ФОТО участок\20220812_1917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038" y="2799871"/>
            <a:ext cx="3672409" cy="292327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61029" y="740229"/>
            <a:ext cx="438317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Так много стало красоты повсюду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Спасибо вам за добрые дела!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Пускай здоровы будут ваши дети.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пусть сияют радостно глаза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всех детей и взрослых на планете!</a:t>
            </a:r>
          </a:p>
        </p:txBody>
      </p:sp>
      <p:pic>
        <p:nvPicPr>
          <p:cNvPr id="2050" name="Picture 2" descr="C:\Users\Oksana Kostromina\Desktop\IMG-20220822-WA0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8"/>
          <a:stretch/>
        </p:blipFill>
        <p:spPr bwMode="auto">
          <a:xfrm>
            <a:off x="3462663" y="2946095"/>
            <a:ext cx="2912353" cy="31516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4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1620165015_5-phonoteka_org-p-fon-dlya-prezentatsii-didakticheskie-igri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1" y="7144"/>
            <a:ext cx="9203198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4751077" cy="172819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17 августа, вновь поступившие в группу: Головина А.А. и Лозовая М.А. сколько оставалось краски красили колеса.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 помощи родителей была произведена покраска всего игрового оборудования на участке группы.</a:t>
            </a:r>
          </a:p>
        </p:txBody>
      </p:sp>
      <p:pic>
        <p:nvPicPr>
          <p:cNvPr id="9218" name="Picture 2" descr="C:\Users\Oksana Kostromina\Desktop\ФОТО участок\IMG-20220817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6" y="2228130"/>
            <a:ext cx="3155425" cy="420723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Oksana Kostromina\Desktop\ФОТО участок\IMG-20220817-WA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228130"/>
            <a:ext cx="3258217" cy="420723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 Kostromina\Desktop\IMG-20220822-WA003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0" b="41828"/>
          <a:stretch/>
        </p:blipFill>
        <p:spPr bwMode="auto">
          <a:xfrm>
            <a:off x="5434645" y="332656"/>
            <a:ext cx="3684270" cy="1895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063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3" cy="850106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22 августа Анна Михайловна нарисовала рисунки на столах по временам года.</a:t>
            </a:r>
          </a:p>
        </p:txBody>
      </p:sp>
      <p:pic>
        <p:nvPicPr>
          <p:cNvPr id="3074" name="Picture 2" descr="C:\Users\Oksana Kostromina\Desktop\IMG-20220822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394472" cy="45259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ksana Kostromina\Desktop\IMG-20220822-WA0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r="23316"/>
          <a:stretch/>
        </p:blipFill>
        <p:spPr bwMode="auto">
          <a:xfrm rot="5400000">
            <a:off x="1432050" y="3796982"/>
            <a:ext cx="1615582" cy="404797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ksana Kostromina\Desktop\IMG-20220822-WA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r="20457"/>
          <a:stretch/>
        </p:blipFill>
        <p:spPr bwMode="auto">
          <a:xfrm rot="5400000">
            <a:off x="5414732" y="-79290"/>
            <a:ext cx="1789224" cy="4053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 descr="C:\Users\Oksana Kostromina\Desktop\IMG-20220822-WA0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 r="29418"/>
          <a:stretch/>
        </p:blipFill>
        <p:spPr bwMode="auto">
          <a:xfrm rot="16200000">
            <a:off x="5596642" y="1722702"/>
            <a:ext cx="1504792" cy="405328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ksana Kostromina\Desktop\IMG-20220822-WA00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r="25409"/>
          <a:stretch/>
        </p:blipFill>
        <p:spPr bwMode="auto">
          <a:xfrm rot="16200000">
            <a:off x="5530793" y="3581951"/>
            <a:ext cx="1701687" cy="398807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6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s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5"/>
            <a:ext cx="9144000" cy="64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УРА! ПОКРАСКА УЧАСТКА  ЗАКОНЧИЛАСЬ!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Мы дружно привели в нужный порядок свой участок,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он стал уютнее и красивее!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Так приятно видеть результат нашего совместного труда. 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Помощь неравнодушных родителей- это просто неоценимый вклад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в развитие нашего детского сада- нашей группы! 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 всей души желаем всем крепкого здоровья и благополучия, надеемся  на дальнейшее плодотворное сотрудничество.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ВСЕМ БОЛЬШОЕ СПАСИБО!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ДОРОГИЕ РОДИТЕЛИ, МЫ ПОСТАРАЛИСЬ НЕ ЗРЯ-ЭТО ВСЕ ДЛЯ НАШИХ ДЕТЕЙ! ВМЕСТЕ МЫ СДЕЛАЕМ НАШ МИР ЛУЧШЕ!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С большим уважением ваши воспитатели!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58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Verdana"/>
              </a:rPr>
              <a:t>НАШИМ РОДИТЕЛЯМ.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Заходя в детский сад.-улыбнитесь!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Занесите искринку добра!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В мир фантазий детей окунитесь!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В нём так много уюта, тепла!</a:t>
            </a:r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Пусть не будет в нём ссор и ворчанья,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Ведь дела можно миром решить!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Нам от вас лишь нужно пониманье!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/>
              </a:rPr>
              <a:t>Будем вместе детишек любить!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300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жизнера-остный-окомотивный-шарж-329488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t="-267" r="6279" b="267"/>
          <a:stretch/>
        </p:blipFill>
        <p:spPr bwMode="auto">
          <a:xfrm>
            <a:off x="4067944" y="5186"/>
            <a:ext cx="5063097" cy="68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186"/>
            <a:ext cx="6203032" cy="133558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15 июня началась покраска участка: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мамы Миши-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Гилева Маргарита А., Артура-Янгельдина Светлана В., Ксюши- Задорина Анастасия И.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покрасили паровозик.</a:t>
            </a:r>
          </a:p>
        </p:txBody>
      </p:sp>
      <p:pic>
        <p:nvPicPr>
          <p:cNvPr id="6" name="Рисунок 5" descr="C:\Users\Oksana Kostromina\Desktop\ФОТО участок\20220615_0952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2366" y="1955244"/>
            <a:ext cx="2903413" cy="19624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 Kostromina\Desktop\ФОТО участок\20220615_095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3910" y="4035351"/>
            <a:ext cx="3212976" cy="2432323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Oksana Kostromina\Desktop\ФОТО участок\20220615_0952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/>
          <a:stretch/>
        </p:blipFill>
        <p:spPr bwMode="auto">
          <a:xfrm rot="5400000">
            <a:off x="1743038" y="4149484"/>
            <a:ext cx="3212976" cy="2204056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5187"/>
            <a:ext cx="685800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Участок краски потерял-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Как больно и обидно!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Веранду кто то исписал-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Теперь цветов не видно.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Мы поплакали немножко,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потом придумали-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Нам родители помогут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Разукрасить улицу.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участке мы играем,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Спортом занимаемся,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Пирожки печем, летаем-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общем развиваемся.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Очень хочется, чтоб он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Стал еще красивее.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тогда мы станем все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десять раз счастливее!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мы-ваши малыши-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Будем рады от души!</a:t>
            </a:r>
          </a:p>
        </p:txBody>
      </p:sp>
      <p:pic>
        <p:nvPicPr>
          <p:cNvPr id="9" name="Рисунок 8" descr="C:\Users\Oksana Kostromina\Desktop\IMG-20220822-WA004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8869" r="1763" b="2765"/>
          <a:stretch/>
        </p:blipFill>
        <p:spPr bwMode="auto">
          <a:xfrm>
            <a:off x="5941548" y="1130979"/>
            <a:ext cx="1890023" cy="23006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682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448" y="0"/>
            <a:ext cx="5065713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C:\Users\Oksana Kostromina\Desktop\IMG-20220822-WA0036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3" b="18149"/>
          <a:stretch/>
        </p:blipFill>
        <p:spPr bwMode="auto">
          <a:xfrm>
            <a:off x="179512" y="1844824"/>
            <a:ext cx="6220627" cy="452596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570186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Паровоз,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Паровоз,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Новенький, блестящий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Наших деток повезет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Будто настоящий!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4232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1625181911_33-phonoteka-org-p-zastavka-na-vipusknoi-v-detskom-sadu-krasi-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0"/>
            <a:ext cx="9040327" cy="544522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7056784" cy="77809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16 июня покрасили домик: мама Данила-Мендиярова Лариса Е.,  брат Костя и мама Артема С- Семенова Инна А.</a:t>
            </a:r>
          </a:p>
        </p:txBody>
      </p:sp>
      <p:pic>
        <p:nvPicPr>
          <p:cNvPr id="6" name="Рисунок 5" descr="C:\Users\Oksana Kostromina\Desktop\IMG-20220822-WA0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3420"/>
            <a:ext cx="3031930" cy="3805943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3206750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30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92211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 июня Барабанщикова Анна покрасила корабль</a:t>
            </a:r>
          </a:p>
        </p:txBody>
      </p:sp>
      <p:pic>
        <p:nvPicPr>
          <p:cNvPr id="2050" name="Picture 2" descr="C:\Users\Oksana Kostromina\Desktop\thumb_l_6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4306986"/>
            <a:ext cx="3826520" cy="255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Oksana Kostromina\Desktop\ФОТО участок\IMG-20220620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158462" cy="554461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ksana Kostromina\Desktop\IMG-20220722-WA0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0" y="1268760"/>
            <a:ext cx="4243358" cy="28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Oksana Kostromina\Desktop\IMG-20220822-WA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2406162" cy="31683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64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1620165015_5-phonoteka_org-p-fon-dlya-prezentatsii-didakticheskie-igri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29" y="-14514"/>
            <a:ext cx="9249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3813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27 июня пришли на покраску веранды и колес: Никитина Наталья Александровна и Костанецкая Татьяна…</a:t>
            </a:r>
          </a:p>
        </p:txBody>
      </p:sp>
      <p:pic>
        <p:nvPicPr>
          <p:cNvPr id="2050" name="Picture 2" descr="C:\Users\Oksana Kostromina\Desktop\ФОТО участок\20220627_1131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6248" y="1810975"/>
            <a:ext cx="4315586" cy="323669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Oksana Kostromina\Desktop\ФОТО участок\20220627_1138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5227" y="1808820"/>
            <a:ext cx="4271763" cy="32403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Oksana Kostromina\Desktop\IMG-20220822-WA00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3140968"/>
            <a:ext cx="2483768" cy="352839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224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s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" y="750433"/>
            <a:ext cx="9147809" cy="608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664296" cy="151216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 Миши -Горобец Анна Михайловна скоблила  столы и скамейки на веранде, красила их.</a:t>
            </a:r>
          </a:p>
        </p:txBody>
      </p:sp>
      <p:pic>
        <p:nvPicPr>
          <p:cNvPr id="5122" name="Picture 2" descr="C:\Users\Oksana Kostromina\Desktop\ФОТО участок\20220808_1830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3748" y="953725"/>
            <a:ext cx="4968551" cy="372641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573016"/>
            <a:ext cx="478802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Все может превратиться в красоту…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Когда не будет сердце равнодушным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И сделать явью детскую мечту,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И место для прогулок самым лучшим!</a:t>
            </a:r>
          </a:p>
        </p:txBody>
      </p:sp>
    </p:spTree>
    <p:extLst>
      <p:ext uri="{BB962C8B-B14F-4D97-AF65-F5344CB8AC3E}">
        <p14:creationId xmlns:p14="http://schemas.microsoft.com/office/powerpoint/2010/main" val="197138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1614804950_32-p-fon-dlya-prezentatsii-detskii-sad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6" y="4754"/>
            <a:ext cx="9141145" cy="68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3856308" cy="135416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 августа красили на веранде родители и воспитатель: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Горобец А.М., Миндиярова Л., Янгельдина С.В., Костромина О.В.</a:t>
            </a:r>
          </a:p>
        </p:txBody>
      </p:sp>
      <p:pic>
        <p:nvPicPr>
          <p:cNvPr id="3074" name="Picture 2" descr="C:\Users\Oksana Kostromina\Desktop\ФОТО участок\20220729_1359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1371" y="617826"/>
            <a:ext cx="4009554" cy="300716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Oksana Kostromina\Desktop\ФОТО участок\20220808_183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6661" y="3564831"/>
            <a:ext cx="3390900" cy="2543175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Oksana Kostromina\Desktop\ФОТО участок\20220808_1829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9377" y="3309244"/>
            <a:ext cx="3683000" cy="276225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58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1613658283_11-p-fon-dlya-prezentatsii-deti-v-detskom-sadu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" y="4057"/>
            <a:ext cx="9143999" cy="68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3600400" cy="213053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Рисунок на асфальте «Лабиринт», чтобы дети знакомились со цветом и по дорожке находили такого же цвета фигуры.</a:t>
            </a:r>
            <a:endParaRPr lang="ru-RU" dirty="0"/>
          </a:p>
        </p:txBody>
      </p:sp>
      <p:pic>
        <p:nvPicPr>
          <p:cNvPr id="4" name="Объект 3" descr="C:\Users\Oksana Kostromina\Desktop\IMG-20220708-WA0026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08709"/>
            <a:ext cx="4753568" cy="3849291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Oksana Kostromina\Desktop\ФОТО участок\20220808_183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3275" y="568964"/>
            <a:ext cx="4289040" cy="367240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4249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1053</TotalTime>
  <Words>627</Words>
  <Application>Microsoft Office PowerPoint</Application>
  <PresentationFormat>Экран (4:3)</PresentationFormat>
  <Paragraphs>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Тема Office</vt:lpstr>
      <vt:lpstr>ЛЕТО 2022 год</vt:lpstr>
      <vt:lpstr>15 июня началась покраска участка: мамы Миши- Гилева Маргарита А., Артура-Янгельдина Светлана В., Ксюши- Задорина Анастасия И.  покрасили паровозик.</vt:lpstr>
      <vt:lpstr>Паровоз, Паровоз, Новенький, блестящий Наших деток повезет Будто настоящий!  </vt:lpstr>
      <vt:lpstr>16 июня покрасили домик: мама Данила-Мендиярова Лариса Е.,  брат Костя и мама Артема С- Семенова Инна А.</vt:lpstr>
      <vt:lpstr>20 июня Барабанщикова Анна покрасила корабль</vt:lpstr>
      <vt:lpstr>27 июня пришли на покраску веранды и колес: Никитина Наталья Александровна и Костанецкая Татьяна…</vt:lpstr>
      <vt:lpstr>Мама Миши -Горобец Анна Михайловна скоблила  столы и скамейки на веранде, красила их.</vt:lpstr>
      <vt:lpstr>8 августа красили на веранде родители и воспитатель:  Горобец А.М., Миндиярова Л., Янгельдина С.В., Костромина О.В.</vt:lpstr>
      <vt:lpstr> Рисунок на асфальте «Лабиринт», чтобы дети знакомились со цветом и по дорожке находили такого же цвета фигуры.</vt:lpstr>
      <vt:lpstr>10 августа, находясь  в отпуске, воспитатели  Зарывных С.В. и Костромина О.В. приходили красить рисунки: паровозик и самолет на стене веранды, чтобы дети знали воздушный и наземный транспорт.</vt:lpstr>
      <vt:lpstr>12 августа наконец то закончили покраску веранды: родители -Мендиярова Л., Перешеина Ю., Янгельдина С.В. и воспитатели этой группы.</vt:lpstr>
      <vt:lpstr>Какой красивый пол стал на веранде!</vt:lpstr>
      <vt:lpstr>17 августа, вновь поступившие в группу: Головина А.А. и Лозовая М.А. сколько оставалось краски красили колеса. При помощи родителей была произведена покраска всего игрового оборудования на участке группы.</vt:lpstr>
      <vt:lpstr>22 августа Анна Михайловна нарисовала рисунки на столах по временам года.</vt:lpstr>
      <vt:lpstr>Презентация PowerPoint</vt:lpstr>
      <vt:lpstr>НАШИМ РОДИТЕЛЯМ.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227</cp:revision>
  <dcterms:modified xsi:type="dcterms:W3CDTF">2022-09-14T07:29:40Z</dcterms:modified>
</cp:coreProperties>
</file>