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8 марта подгот\SAM_7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10304" r="5001"/>
          <a:stretch/>
        </p:blipFill>
        <p:spPr bwMode="auto">
          <a:xfrm>
            <a:off x="32762" y="0"/>
            <a:ext cx="9097558" cy="587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879010"/>
            <a:ext cx="8134672" cy="978990"/>
          </a:xfrm>
        </p:spPr>
        <p:txBody>
          <a:bodyPr/>
          <a:lstStyle/>
          <a:p>
            <a:pPr>
              <a:lnSpc>
                <a:spcPts val="144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sz="2000" b="1" kern="1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b="1" kern="1800" dirty="0">
                <a:latin typeface="Times New Roman"/>
                <a:ea typeface="Times New Roman"/>
                <a:cs typeface="Times New Roman"/>
              </a:rPr>
              <a:t>«Дом мод», </a:t>
            </a:r>
            <a:r>
              <a:rPr lang="ru-RU" sz="1800" b="1" kern="1800" dirty="0" smtClean="0">
                <a:latin typeface="Times New Roman"/>
                <a:ea typeface="Times New Roman"/>
                <a:cs typeface="Times New Roman"/>
              </a:rPr>
              <a:t>посвященный </a:t>
            </a:r>
            <a:r>
              <a:rPr lang="ru-RU" sz="1800" b="1" kern="1800" dirty="0">
                <a:latin typeface="Times New Roman"/>
                <a:ea typeface="Times New Roman"/>
                <a:cs typeface="Times New Roman"/>
              </a:rPr>
              <a:t>8 марта </a:t>
            </a:r>
            <a:r>
              <a:rPr lang="ru-RU" sz="1800" b="1" kern="1800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800" b="1" kern="1800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1800" b="1" kern="1800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800" b="1" kern="1800" dirty="0">
                <a:latin typeface="Times New Roman"/>
                <a:ea typeface="Times New Roman"/>
                <a:cs typeface="Times New Roman"/>
              </a:rPr>
              <a:t>подготовительная группа) 2025 год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0811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НС\Desktop\b377ead52906464a6fe71fa3ed994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21" y="0"/>
            <a:ext cx="9139883" cy="6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4392488" cy="3960440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Модельер: 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Удивляют,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Восхищают,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Настроенье поднимают!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Не ленитесь,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Не зевайте, 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Аплодисментами их засыпайте!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нашем подиуме БАРБИ – семья Саляховых. Мама Радмила и дочь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Таисия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 сын Степан.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100" b="1" dirty="0">
                <a:ea typeface="Calibri"/>
                <a:cs typeface="Times New Roman"/>
              </a:rPr>
              <a:t/>
            </a:r>
            <a:br>
              <a:rPr lang="ru-RU" sz="1100" b="1" dirty="0">
                <a:ea typeface="Calibri"/>
                <a:cs typeface="Times New Roman"/>
              </a:rPr>
            </a:br>
            <a:endParaRPr lang="ru-RU" sz="1600" b="1" dirty="0"/>
          </a:p>
        </p:txBody>
      </p:sp>
      <p:pic>
        <p:nvPicPr>
          <p:cNvPr id="10242" name="Picture 2" descr="C:\Users\ДНС\Desktop\8 марта подгот\SAM_73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r="15954" b="8990"/>
          <a:stretch/>
        </p:blipFill>
        <p:spPr bwMode="auto">
          <a:xfrm rot="16200000">
            <a:off x="4531827" y="516847"/>
            <a:ext cx="4919471" cy="4119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8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ДНС\Desktop\8 марта подгот\SAM_737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7525" r="22761" b="13278"/>
          <a:stretch/>
        </p:blipFill>
        <p:spPr bwMode="auto">
          <a:xfrm rot="16200000">
            <a:off x="75599" y="580585"/>
            <a:ext cx="4440346" cy="3800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179512" y="5229200"/>
            <a:ext cx="5040560" cy="1512168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Модельер: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spc="35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Дизайнеры в этом году решили подобрать идеальное       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spc="35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дополнение к розовому цвету </a:t>
            </a:r>
            <a:r>
              <a:rPr lang="ru-RU" sz="1600" b="1" spc="35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«Барби</a:t>
            </a:r>
            <a:r>
              <a:rPr lang="ru-RU" sz="1600" b="1" spc="35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", и им стал изумрудный.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spc="35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Этот цвет подходит практически всем. Он является символом     роскоши и благополучия!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Встречайте,  семья </a:t>
            </a:r>
            <a:r>
              <a:rPr lang="ru-RU" sz="1600" b="1" dirty="0" err="1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Сунцовых</a:t>
            </a: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коллекцией модной одежды: ИЗУМРУДНЫЙ БЛЕСК!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4831412" y="1"/>
            <a:ext cx="4014216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1600" u="sng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Модельер: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Сейчас я вам её представлю. Встречайте! </a:t>
            </a:r>
            <a:endParaRPr lang="ru-RU" sz="1600" dirty="0">
              <a:ea typeface="Calibri"/>
              <a:cs typeface="Times New Roman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Моя муза - Весна!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26" name="Picture 2" descr="C:\Users\ДНС\Desktop\8 марта подгот\SAM_73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t="33662" r="22824" b="14219"/>
          <a:stretch/>
        </p:blipFill>
        <p:spPr bwMode="auto">
          <a:xfrm>
            <a:off x="4932040" y="882743"/>
            <a:ext cx="4014216" cy="3529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8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260647"/>
            <a:ext cx="2664296" cy="2977991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Танец на стульчиках </a:t>
            </a:r>
            <a:r>
              <a:rPr lang="ru-RU" sz="18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– «Модница».</a:t>
            </a:r>
            <a:br>
              <a:rPr lang="ru-RU" sz="18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Модельер: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18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А сейчас мы предлагаем вам познакомиться с новой коллекцией шалей. 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18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Аттракцион «Кто скорей  наденет косынку</a:t>
            </a:r>
            <a:r>
              <a:rPr lang="ru-RU" sz="18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1100" dirty="0">
                <a:ea typeface="Calibri"/>
                <a:cs typeface="Times New Roman"/>
              </a:rPr>
              <a:t/>
            </a:r>
            <a:br>
              <a:rPr lang="ru-RU" sz="1100" dirty="0">
                <a:ea typeface="Calibri"/>
                <a:cs typeface="Times New Roman"/>
              </a:rPr>
            </a:b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12291" name="Picture 3" descr="C:\Users\ДНС\Desktop\8 марта подгот\SAM_7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921353" cy="3280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НС\Desktop\8 марта подгот\SAM_73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22321" r="30744" b="16379"/>
          <a:stretch/>
        </p:blipFill>
        <p:spPr bwMode="auto">
          <a:xfrm>
            <a:off x="5216664" y="3429000"/>
            <a:ext cx="3927336" cy="3247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ДНС\Desktop\8 марта подгот\SAM_73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26776" r="8242" b="6523"/>
          <a:stretch/>
        </p:blipFill>
        <p:spPr bwMode="auto">
          <a:xfrm>
            <a:off x="179512" y="29728"/>
            <a:ext cx="5904656" cy="3208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9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1"/>
            <a:ext cx="9144000" cy="68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60648"/>
            <a:ext cx="2232248" cy="2592288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Мальчики поют частушки для девчонок. А  девочки песню для бабушек «ЗОЛОТИНКА МОЯ».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2050" name="Picture 2" descr="C:\Users\ДНС\Desktop\8 марта подгот\SAM_74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21820" r="4205" b="5246"/>
          <a:stretch/>
        </p:blipFill>
        <p:spPr bwMode="auto">
          <a:xfrm>
            <a:off x="796066" y="3573016"/>
            <a:ext cx="5823675" cy="3195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НС\Desktop\8 марта подгот\SAM_73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8" t="11114" r="18413" b="4228"/>
          <a:stretch/>
        </p:blipFill>
        <p:spPr bwMode="auto">
          <a:xfrm>
            <a:off x="33145" y="38145"/>
            <a:ext cx="3674759" cy="3459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80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88640"/>
            <a:ext cx="5148064" cy="2592288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зал входят мальчики, они потеряли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девчонок:</a:t>
            </a:r>
            <a:b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ребята уже в зале…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девчонок не видали?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Наверно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наряжаются, на праздник собираются!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Они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хотят нас удивить и сразу наповал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сразить.</a:t>
            </a:r>
            <a:b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 за ними входят: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Самые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обаятельные, грациозные, нежные, самые воспитанные и самые вежливые!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800" dirty="0">
                <a:ea typeface="Calibri"/>
                <a:cs typeface="Times New Roman"/>
              </a:rPr>
              <a:t/>
            </a:r>
            <a:br>
              <a:rPr lang="ru-RU" sz="1800" dirty="0">
                <a:ea typeface="Calibri"/>
                <a:cs typeface="Times New Roman"/>
              </a:rPr>
            </a:b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r>
              <a:rPr lang="ru-RU" sz="14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200" dirty="0">
                <a:ea typeface="Calibri"/>
                <a:cs typeface="Times New Roman"/>
              </a:rPr>
              <a:t/>
            </a:r>
            <a:br>
              <a:rPr lang="ru-RU" sz="1200" dirty="0">
                <a:ea typeface="Calibri"/>
                <a:cs typeface="Times New Roman"/>
              </a:rPr>
            </a:br>
            <a:endParaRPr lang="ru-RU" sz="1400" dirty="0"/>
          </a:p>
        </p:txBody>
      </p:sp>
      <p:pic>
        <p:nvPicPr>
          <p:cNvPr id="2051" name="Picture 3" descr="C:\Users\ДНС\Desktop\8 марта подгот\SAM_73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t="11114" r="23274"/>
          <a:stretch/>
        </p:blipFill>
        <p:spPr bwMode="auto">
          <a:xfrm>
            <a:off x="35496" y="1"/>
            <a:ext cx="3888432" cy="3260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НС\Desktop\8 марта подгот\SAM_73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" t="26854" r="16703" b="9088"/>
          <a:stretch/>
        </p:blipFill>
        <p:spPr bwMode="auto">
          <a:xfrm>
            <a:off x="1944132" y="3212976"/>
            <a:ext cx="7199867" cy="364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0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4624"/>
            <a:ext cx="6840760" cy="1872208"/>
          </a:xfrm>
        </p:spPr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Услышав песню «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Солнышко </a:t>
            </a: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окошко», в гости приходит Весна. У неё много</a:t>
            </a:r>
            <a:r>
              <a:rPr lang="ru-RU" sz="1800" i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работы </a:t>
            </a: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после зимы- нужно разбудить всю природу, встретить перелётных птиц, озеленить деревья и кусты, дать силу первым весенним 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цветочкам. Весна попросила помощи у детей</a:t>
            </a: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собрать букетик из подснежников.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</a:t>
            </a:r>
            <a:r>
              <a:rPr lang="ru-RU" sz="1800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</a:t>
            </a:r>
            <a:r>
              <a:rPr lang="ru-RU" sz="1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"Букет подснежников</a:t>
            </a:r>
            <a:r>
              <a:rPr lang="ru-RU" sz="1800" i="1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".</a:t>
            </a:r>
            <a: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ДНС\Desktop\8 марта подгот\SAM_73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21541" r="15478" b="23900"/>
          <a:stretch/>
        </p:blipFill>
        <p:spPr bwMode="auto">
          <a:xfrm rot="16200000">
            <a:off x="480504" y="2846838"/>
            <a:ext cx="5229200" cy="266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"/>
            <a:ext cx="2139950" cy="3603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ДНС\Desktop\8 марта подгот\SAM_73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4227" r="20663" b="2203"/>
          <a:stretch/>
        </p:blipFill>
        <p:spPr bwMode="auto">
          <a:xfrm>
            <a:off x="4538704" y="2348879"/>
            <a:ext cx="4533614" cy="4431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8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НС\Desktop\663f5ecfa324282bf2c442d61e6b4e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54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88640"/>
            <a:ext cx="3610744" cy="1224136"/>
          </a:xfrm>
        </p:spPr>
        <p:txBody>
          <a:bodyPr>
            <a:no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 зал под музыку входит Модельер, разговаривает по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телефону: у него срочные заказы, а он не может найти моделей для показа весенней одежды.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600" b="1" dirty="0">
              <a:ea typeface="Calibri"/>
              <a:cs typeface="Times New Roman"/>
            </a:endParaRPr>
          </a:p>
        </p:txBody>
      </p:sp>
      <p:pic>
        <p:nvPicPr>
          <p:cNvPr id="4098" name="Picture 2" descr="C:\Users\ДНС\Desktop\8 марта подгот\SAM_73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9" r="15115"/>
          <a:stretch/>
        </p:blipFill>
        <p:spPr bwMode="auto">
          <a:xfrm>
            <a:off x="6872" y="14865"/>
            <a:ext cx="4997176" cy="322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НС\Desktop\8 марта подгот\SAM_7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2050" r="19043" b="11654"/>
          <a:stretch/>
        </p:blipFill>
        <p:spPr bwMode="auto">
          <a:xfrm>
            <a:off x="2627784" y="2852936"/>
            <a:ext cx="5832688" cy="3864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501008"/>
            <a:ext cx="2664296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Девочки поют песню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«МАЛЕНЬКАЯ МОДНИЦА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»,</a:t>
            </a:r>
            <a:r>
              <a:rPr lang="ru-RU" sz="1600" b="1" dirty="0" smtClean="0"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модельеру очень нравится и он предлагает</a:t>
            </a:r>
            <a:r>
              <a:rPr lang="ru-RU" sz="1600" b="1" dirty="0" smtClean="0"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заключить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ними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контракт на весенний показ! </a:t>
            </a:r>
            <a:endParaRPr lang="ru-RU" sz="16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32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1d2c191f872150cb5ba9ecd970af13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60"/>
            <a:ext cx="9168158" cy="684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НС\Desktop\8 марта подгот\SAM_73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32851" b="8279"/>
          <a:stretch/>
        </p:blipFill>
        <p:spPr bwMode="auto">
          <a:xfrm>
            <a:off x="217847" y="12560"/>
            <a:ext cx="8732464" cy="355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95536" y="4077072"/>
            <a:ext cx="1800200" cy="1440160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Оркестр</a:t>
            </a:r>
            <a:b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«Ах, ты моя балалайка» 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endParaRPr lang="ru-RU" sz="1600" b="1" dirty="0"/>
          </a:p>
        </p:txBody>
      </p:sp>
      <p:pic>
        <p:nvPicPr>
          <p:cNvPr id="5124" name="Picture 4" descr="C:\Users\ДНС\Desktop\8 марта подгот\SAM_73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/>
          <a:stretch/>
        </p:blipFill>
        <p:spPr bwMode="auto">
          <a:xfrm>
            <a:off x="2843808" y="3717032"/>
            <a:ext cx="5942509" cy="3050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35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Мы начинаем показ новой коллекции. 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 которой использованы новые ткани из Милана и Парижа с  роскошными аксессуарами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Выбегают 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разбойники.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endParaRPr lang="ru-RU" sz="1600" b="1" dirty="0"/>
          </a:p>
        </p:txBody>
      </p:sp>
      <p:pic>
        <p:nvPicPr>
          <p:cNvPr id="6146" name="Picture 2" descr="C:\Users\ДНС\Desktop\8 марта подгот\SAM_736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t="15277" r="10202" b="7748"/>
          <a:stretch/>
        </p:blipFill>
        <p:spPr bwMode="auto">
          <a:xfrm rot="16200000">
            <a:off x="-487835" y="2038214"/>
            <a:ext cx="5439149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2924944"/>
            <a:ext cx="3312368" cy="3644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  <a:cs typeface="Times New Roman"/>
              </a:rPr>
              <a:t>Ведущий их останавливает и спрашивает</a:t>
            </a:r>
            <a:r>
              <a:rPr lang="ru-RU" sz="1400" i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 вы кто? 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Мама Оля: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Мы – разбойники лихие,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Мы ребята боевые.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Мы  работать не желаем,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Что увидим – заберём!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Нам по нраву жизнь такая,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Вот как весело живем!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Ведущий:  </a:t>
            </a:r>
            <a:r>
              <a:rPr lang="ru-RU" sz="1400" dirty="0">
                <a:latin typeface="Times New Roman"/>
                <a:ea typeface="Times New Roman"/>
              </a:rPr>
              <a:t>зачем вы сюда пришли? У нас здесь показ мод.</a:t>
            </a: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Мама Оля:</a:t>
            </a:r>
            <a:r>
              <a:rPr lang="ru-RU" sz="1400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ru-RU" sz="1400" dirty="0">
                <a:latin typeface="Times New Roman"/>
                <a:ea typeface="Times New Roman"/>
                <a:cs typeface="Times New Roman"/>
              </a:rPr>
              <a:t>А мы тоже в красивых нарядах и тоже  хотим их показать! А ну, гляньте!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3360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"/>
            <a:ext cx="4211960" cy="3212977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Модельер: </a:t>
            </a: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Джинсовый 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наряд -это модно и современно.</a:t>
            </a:r>
            <a:endParaRPr lang="ru-RU" sz="1600" dirty="0">
              <a:ea typeface="Calibri"/>
              <a:cs typeface="Times New Roman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Это вам не тапочки для дома. Красивые, уютные и по цене  </a:t>
            </a:r>
            <a:endParaRPr lang="ru-RU" sz="1600" dirty="0">
              <a:ea typeface="Calibri"/>
              <a:cs typeface="Times New Roman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доступные!</a:t>
            </a:r>
            <a:r>
              <a:rPr lang="ru-RU" sz="1600" dirty="0" smtClean="0"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Встречайте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, семья </a:t>
            </a:r>
            <a:r>
              <a:rPr lang="ru-RU" sz="1600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Папулиных</a:t>
            </a: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.  Мама Надежда     и дочь </a:t>
            </a:r>
            <a:endParaRPr lang="ru-RU" sz="1600" dirty="0">
              <a:ea typeface="Calibri"/>
              <a:cs typeface="Times New Roman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Елизавета.</a:t>
            </a:r>
            <a:endParaRPr lang="ru-RU" sz="1600" dirty="0">
              <a:ea typeface="Calibri"/>
              <a:cs typeface="Times New Roman"/>
            </a:endParaRPr>
          </a:p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Коллекция: Джинсовое настроение!</a:t>
            </a:r>
            <a:endParaRPr lang="ru-RU" sz="16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 descr="C:\Users\ДНС\Desktop\8 марта подгот\SAM_7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16501" r="27050" b="20697"/>
          <a:stretch/>
        </p:blipFill>
        <p:spPr bwMode="auto">
          <a:xfrm rot="16200000">
            <a:off x="3282249" y="902327"/>
            <a:ext cx="5256583" cy="382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НС\Desktop\8 марта подгот\SAM_73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4354" r="27684" b="33123"/>
          <a:stretch/>
        </p:blipFill>
        <p:spPr bwMode="auto">
          <a:xfrm rot="16200000">
            <a:off x="-154697" y="3403169"/>
            <a:ext cx="4189082" cy="2368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8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НС\Desktop\vesna-cvety-romashki-tyulpany-zelen-vaza-gorshok-stek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0"/>
            <a:ext cx="3744416" cy="3861048"/>
          </a:xfrm>
        </p:spPr>
        <p:txBody>
          <a:bodyPr>
            <a:norm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Модельер: 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Гляжу на фотографии 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Далёких прежних лет,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 матросках полосатеньких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 бабушка и дед.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Из моды не выходит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600" b="1" dirty="0" err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полосочку</a:t>
            </a: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 наряд,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Вчера, сегодня, завтра, 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Матроске каждый рад</a:t>
            </a:r>
            <a:r>
              <a:rPr lang="ru-RU" sz="1600" b="1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!</a:t>
            </a:r>
            <a:r>
              <a:rPr lang="ru-RU" sz="1600" b="1" dirty="0">
                <a:ea typeface="Calibri"/>
                <a:cs typeface="Times New Roman"/>
              </a:rPr>
              <a:t/>
            </a:r>
            <a:br>
              <a:rPr lang="ru-RU" sz="1600" b="1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8194" name="Picture 2" descr="C:\Users\ДНС\Desktop\8 марта подгот\SAM_737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23737"/>
          <a:stretch/>
        </p:blipFill>
        <p:spPr bwMode="auto">
          <a:xfrm rot="16200000">
            <a:off x="912004" y="1305652"/>
            <a:ext cx="4645156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6" y="5891212"/>
            <a:ext cx="5400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Приглашаем следующих участников. Семья Григорьевых. Мама Светлана и дочь Маргарита.</a:t>
            </a:r>
            <a: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b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93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H="1" flipV="1">
            <a:off x="5868144" y="3501007"/>
            <a:ext cx="3024336" cy="2880319"/>
          </a:xfrm>
        </p:spPr>
        <p:txBody>
          <a:bodyPr>
            <a:no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Модельер: 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Они со спортом так дружны,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И красивы и модны.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Одеваются шикарно!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Мама с дочкой   не только любят наряжаться,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Но и спортом заниматься!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r>
              <a:rPr lang="ru-RU" sz="16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Свой спортивный наряд представляют семья Корневых. Мама Анастасия и дочь Алиса.</a:t>
            </a:r>
            <a:r>
              <a:rPr lang="ru-RU" sz="1600" dirty="0">
                <a:ea typeface="Calibri"/>
                <a:cs typeface="Times New Roman"/>
              </a:rPr>
              <a:t/>
            </a:r>
            <a:br>
              <a:rPr lang="ru-RU" sz="1600" dirty="0">
                <a:ea typeface="Calibri"/>
                <a:cs typeface="Times New Roman"/>
              </a:rPr>
            </a:br>
            <a:endParaRPr lang="ru-RU" sz="1600" dirty="0"/>
          </a:p>
        </p:txBody>
      </p:sp>
      <p:pic>
        <p:nvPicPr>
          <p:cNvPr id="9219" name="Picture 3" descr="C:\Users\ДНС\Desktop\8 марта подгот\SAM_73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7" r="35966" b="9223"/>
          <a:stretch/>
        </p:blipFill>
        <p:spPr bwMode="auto">
          <a:xfrm>
            <a:off x="251520" y="2983446"/>
            <a:ext cx="5400600" cy="3841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" y="84648"/>
            <a:ext cx="4529137" cy="3090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451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194</Words>
  <Application>Microsoft Office PowerPoint</Application>
  <PresentationFormat>Экран (4:3)</PresentationFormat>
  <Paragraphs>34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 «Дом мод», посвященный 8 марта  (подготовительная группа) 2025 год </vt:lpstr>
      <vt:lpstr> В зал входят мальчики, они потеряли девчонок: Мы ребята уже в зале… Вы девчонок не видали? Наверно, наряжаются, на праздник собираются! Они хотят нас удивить и сразу наповал сразить. А за ними входят: Самые обаятельные, грациозные, нежные, самые воспитанные и самые вежливые!       </vt:lpstr>
      <vt:lpstr> Услышав песню «Солнышко в окошко», в гости приходит Весна. У неё много работы после зимы- нужно разбудить всю природу, встретить перелётных птиц, озеленить деревья и кусты, дать силу первым весенним цветочкам. Весна попросила помощи у детей: собрать букетик из подснежников.         Игра "Букет подснежников". </vt:lpstr>
      <vt:lpstr>В зал под музыку входит Модельер, разговаривает по телефону: у него срочные заказы, а он не может найти моделей для показа весенней одежды.  </vt:lpstr>
      <vt:lpstr>Оркестр  «Ах, ты моя балалайка»  </vt:lpstr>
      <vt:lpstr>Мы начинаем показ новой коллекции.  В которой использованы новые ткани из Милана и Парижа с  роскошными аксессуарами.  Выбегают разбойники. </vt:lpstr>
      <vt:lpstr>Презентация PowerPoint</vt:lpstr>
      <vt:lpstr>Модельер:  Гляжу на фотографии  Далёких прежних лет, В матросках полосатеньких И бабушка и дед. Из моды не выходит В полосочку наряд, Вчера, сегодня, завтра,  Матроске каждый рад!   </vt:lpstr>
      <vt:lpstr>Модельер:  Они со спортом так дружны, И красивы и модны. Одеваются шикарно! Мама с дочкой   не только любят наряжаться, Но и спортом заниматься!   Свой спортивный наряд представляют семья Корневых. Мама Анастасия и дочь Алиса. </vt:lpstr>
      <vt:lpstr>Модельер:  Удивляют, Восхищают, Настроенье поднимают! Не ленитесь, Не зевайте,  Аплодисментами их засыпайте!    На нашем подиуме БАРБИ – семья Саляховых. Мама Радмила и дочь Таисия и сын Степан.   </vt:lpstr>
      <vt:lpstr>Модельер: Дизайнеры в этом году решили подобрать идеальное         дополнение к розовому цвету «Барби", и им стал изумрудный. Этот цвет подходит практически всем. Он является символом     роскоши и благополучия!   Встречайте,  семья Сунцовых с  коллекцией модной одежды: ИЗУМРУДНЫЙ БЛЕСК!   </vt:lpstr>
      <vt:lpstr>Танец на стульчиках – «Модница». Модельер:  А сейчас мы предлагаем вам познакомиться с новой коллекцией шалей.  Аттракцион «Кто скорей  наденет косынку».  </vt:lpstr>
      <vt:lpstr>Мальчики поют частушки для девчонок. А  девочки песню для бабушек «ЗОЛОТИНКА МОЯ».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«Дом мод», посвященный 8 марта  (подготовительная группа) 2025 год </dc:title>
  <dc:creator>ДНС</dc:creator>
  <cp:lastModifiedBy>ДНС</cp:lastModifiedBy>
  <cp:revision>19</cp:revision>
  <dcterms:created xsi:type="dcterms:W3CDTF">2025-03-11T07:11:12Z</dcterms:created>
  <dcterms:modified xsi:type="dcterms:W3CDTF">2025-03-11T08:39:07Z</dcterms:modified>
</cp:coreProperties>
</file>